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264D7-8F9D-465D-9532-8AB8409B65B7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58D41-5BD2-4A3C-A642-53963683E9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69040-A513-4A92-A55D-AD6DE4C81C02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06BDB-2C35-4620-B077-492EBE10D93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2130315"/>
            <a:ext cx="9144000" cy="1471731"/>
          </a:xfrm>
        </p:spPr>
        <p:txBody>
          <a:bodyPr>
            <a:normAutofit fontScale="90000"/>
          </a:bodyPr>
          <a:lstStyle/>
          <a:p>
            <a:r>
              <a:rPr lang="zh-TW" altLang="en-US" sz="5000" dirty="0">
                <a:latin typeface="HanWang WeiBeiMedium-Gb5" pitchFamily="2" charset="-120"/>
                <a:ea typeface="HanWang WeiBeiMedium-Gb5" pitchFamily="2" charset="-120"/>
              </a:rPr>
              <a:t>人生就是一個考驗 </a:t>
            </a:r>
            <a:r>
              <a:rPr lang="en-US" altLang="zh-CN" sz="5000" dirty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sz="5000" dirty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5000" b="1" dirty="0">
                <a:latin typeface="+mn-lt"/>
                <a:ea typeface="HanWang WeiBeiMedium-Gb5" pitchFamily="2" charset="-120"/>
              </a:rPr>
              <a:t>Life is a Test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6114" y="4191064"/>
            <a:ext cx="6400801" cy="1752599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士師記 </a:t>
            </a:r>
            <a:r>
              <a:rPr lang="en-US" altLang="zh-TW" dirty="0" smtClean="0"/>
              <a:t>Judges </a:t>
            </a:r>
            <a:r>
              <a:rPr lang="en-US" altLang="zh-TW" dirty="0" smtClean="0">
                <a:latin typeface="+mn-ea"/>
              </a:rPr>
              <a:t>3:1-11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775" y="275530"/>
            <a:ext cx="8116157" cy="114244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2.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zh-HK" altLang="en-US" sz="5000" dirty="0">
                <a:latin typeface="HanWang WeiBeiMedium-Gb5" pitchFamily="2" charset="-120"/>
                <a:ea typeface="HanWang WeiBeiMedium-Gb5" pitchFamily="2" charset="-120"/>
              </a:rPr>
              <a:t>在</a:t>
            </a:r>
            <a:r>
              <a:rPr lang="zh-TW" altLang="en-US" sz="5000" dirty="0">
                <a:latin typeface="HanWang WeiBeiMedium-Gb5" pitchFamily="2" charset="-120"/>
                <a:ea typeface="HanWang WeiBeiMedium-Gb5" pitchFamily="2" charset="-120"/>
              </a:rPr>
              <a:t>試驗下的半心人 </a:t>
            </a:r>
            <a:r>
              <a:rPr lang="en-US" altLang="zh-TW" sz="5000" dirty="0">
                <a:latin typeface="+mn-lt"/>
                <a:ea typeface="HanWang WeiBeiMedium-Gb5" pitchFamily="2" charset="-120"/>
              </a:rPr>
              <a:t>5-8</a:t>
            </a:r>
            <a:r>
              <a:rPr lang="en-US" altLang="zh-TW" sz="5000" dirty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sz="5000" dirty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Half-Hearted People under Trials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00" y="1646352"/>
            <a:ext cx="8800492" cy="452607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3:5–6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以色列人竟住在迦南人、赫人、亞摩利人、比利洗人、希未人、耶布斯人中間，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娶他們的女兒為妻，將自己的女兒嫁給他們的兒子，並事奉他們的神。 </a:t>
            </a:r>
          </a:p>
          <a:p>
            <a:pPr marL="0" indent="0">
              <a:buNone/>
            </a:pPr>
            <a:r>
              <a:rPr lang="en-US" baseline="30000" dirty="0" smtClean="0"/>
              <a:t>5</a:t>
            </a:r>
            <a:r>
              <a:rPr lang="en-US" dirty="0" smtClean="0"/>
              <a:t> The Israelites lived among the Canaanites, Hittites, Amorites, </a:t>
            </a:r>
            <a:r>
              <a:rPr lang="en-US" dirty="0" err="1" smtClean="0"/>
              <a:t>Perizzites</a:t>
            </a:r>
            <a:r>
              <a:rPr lang="en-US" dirty="0" smtClean="0"/>
              <a:t>, </a:t>
            </a:r>
            <a:r>
              <a:rPr lang="en-US" dirty="0" err="1" smtClean="0"/>
              <a:t>Hivites</a:t>
            </a:r>
            <a:r>
              <a:rPr lang="en-US" dirty="0" smtClean="0"/>
              <a:t> and </a:t>
            </a:r>
            <a:r>
              <a:rPr lang="en-US" dirty="0" err="1" smtClean="0"/>
              <a:t>Jebusites</a:t>
            </a:r>
            <a:r>
              <a:rPr lang="en-US" dirty="0" smtClean="0"/>
              <a:t>. </a:t>
            </a:r>
            <a:r>
              <a:rPr lang="en-US" baseline="30000" dirty="0" smtClean="0"/>
              <a:t>6</a:t>
            </a:r>
            <a:r>
              <a:rPr lang="en-US" dirty="0" smtClean="0"/>
              <a:t> They took their daughters in marriage and gave their own daughters to their sons, and served their gods.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67" y="380745"/>
            <a:ext cx="8231866" cy="5744750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3:8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所以耶和華的怒氣向以色列人發作，就把他們交在美索不達米亞王古珊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利薩田的手中。以色列人服事古珊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利薩田八年。 </a:t>
            </a:r>
          </a:p>
          <a:p>
            <a:pPr marL="0" indent="0">
              <a:buNone/>
            </a:pPr>
            <a:r>
              <a:rPr lang="en-US" baseline="30000" dirty="0" smtClean="0"/>
              <a:t>8</a:t>
            </a:r>
            <a:r>
              <a:rPr lang="en-US" dirty="0" smtClean="0"/>
              <a:t> The anger of the </a:t>
            </a:r>
            <a:r>
              <a:rPr lang="en-US" cap="small" dirty="0" smtClean="0"/>
              <a:t>Lord</a:t>
            </a:r>
            <a:r>
              <a:rPr lang="en-US" dirty="0" smtClean="0"/>
              <a:t> burned against Israel so that he sold them into the hands of </a:t>
            </a:r>
            <a:r>
              <a:rPr lang="en-US" dirty="0" err="1" smtClean="0"/>
              <a:t>Cushan-Rishathaim</a:t>
            </a:r>
            <a:r>
              <a:rPr lang="en-US" dirty="0" smtClean="0"/>
              <a:t> king of Aram </a:t>
            </a:r>
            <a:r>
              <a:rPr lang="en-US" dirty="0" err="1" smtClean="0"/>
              <a:t>Naharaim</a:t>
            </a:r>
            <a:r>
              <a:rPr lang="en-US" dirty="0" smtClean="0"/>
              <a:t>, to whom the Israelites were subject for eight years.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67" y="275529"/>
            <a:ext cx="8231866" cy="193416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美索不達米亞王古珊</a:t>
            </a:r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利薩田</a:t>
            </a:r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Cushan-Rishathaim</a:t>
            </a:r>
            <a:r>
              <a:rPr lang="en-US" dirty="0" smtClean="0">
                <a:solidFill>
                  <a:schemeClr val="tx1"/>
                </a:solidFill>
              </a:rPr>
              <a:t> king of Aram </a:t>
            </a:r>
            <a:r>
              <a:rPr lang="en-US" dirty="0" err="1" smtClean="0">
                <a:solidFill>
                  <a:schemeClr val="tx1"/>
                </a:solidFill>
              </a:rPr>
              <a:t>Naharaim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67" y="2666937"/>
            <a:ext cx="8231866" cy="3458558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美索不達米亞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		=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敘利亞和伊拉克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/>
              <a:t> Aram </a:t>
            </a:r>
            <a:r>
              <a:rPr lang="en-US" dirty="0" err="1" smtClean="0"/>
              <a:t>Naharaim</a:t>
            </a:r>
            <a:r>
              <a:rPr lang="en-US" dirty="0" smtClean="0"/>
              <a:t> 		= Syria and Iraq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 		=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雙重邪惡的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/>
              <a:t> </a:t>
            </a:r>
            <a:r>
              <a:rPr lang="en-US" dirty="0" err="1" smtClean="0"/>
              <a:t>Cushan-Rishathaim</a:t>
            </a:r>
            <a:r>
              <a:rPr lang="en-US" dirty="0" smtClean="0"/>
              <a:t>	= </a:t>
            </a:r>
            <a:r>
              <a:rPr lang="en-US" dirty="0" err="1" smtClean="0"/>
              <a:t>Cushan</a:t>
            </a:r>
            <a:r>
              <a:rPr lang="en-US" dirty="0" smtClean="0"/>
              <a:t> of double evil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Joshua 24:16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百姓回答說：「我們斷不敢離棄耶和華去事奉別神； </a:t>
            </a:r>
          </a:p>
          <a:p>
            <a:pPr marL="0" indent="0">
              <a:buNone/>
            </a:pPr>
            <a:r>
              <a:rPr lang="en-US" baseline="30000" dirty="0" smtClean="0"/>
              <a:t>16</a:t>
            </a:r>
            <a:r>
              <a:rPr lang="en-US" dirty="0" smtClean="0"/>
              <a:t> Then the people answered, “Far be it from us to forsake the </a:t>
            </a:r>
            <a:r>
              <a:rPr lang="en-US" cap="small" dirty="0" smtClean="0"/>
              <a:t>Lord</a:t>
            </a:r>
            <a:r>
              <a:rPr lang="en-US" dirty="0" smtClean="0"/>
              <a:t> to serve other gods!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00" y="228332"/>
            <a:ext cx="8686200" cy="5897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Joshua 24:19–20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約書亞對百姓說：「你們不能事奉耶和華；因為他是聖潔的上帝，是忌邪的上帝，必不赦免你們的過犯罪惡。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你們若離棄耶和華去事奉外邦神，耶和華在降福之後，必轉而降禍與你們，把你們滅絕。」 </a:t>
            </a:r>
          </a:p>
          <a:p>
            <a:pPr marL="0" indent="0">
              <a:buNone/>
            </a:pPr>
            <a:r>
              <a:rPr lang="en-US" baseline="30000" dirty="0" smtClean="0"/>
              <a:t>19</a:t>
            </a:r>
            <a:r>
              <a:rPr lang="en-US" dirty="0" smtClean="0"/>
              <a:t> Joshua said to the people, “You are not able to serve the </a:t>
            </a:r>
            <a:r>
              <a:rPr lang="en-US" cap="small" dirty="0" smtClean="0"/>
              <a:t>Lord</a:t>
            </a:r>
            <a:r>
              <a:rPr lang="en-US" dirty="0" smtClean="0"/>
              <a:t>. He is a holy God; he is a jealous God. He will not forgive your rebellion and your sins. </a:t>
            </a:r>
            <a:r>
              <a:rPr lang="en-US" baseline="30000" dirty="0" smtClean="0"/>
              <a:t>20</a:t>
            </a:r>
            <a:r>
              <a:rPr lang="en-US" dirty="0" smtClean="0"/>
              <a:t> If you forsake the </a:t>
            </a:r>
            <a:r>
              <a:rPr lang="en-US" cap="small" dirty="0" smtClean="0"/>
              <a:t>Lord</a:t>
            </a:r>
            <a:r>
              <a:rPr lang="en-US" dirty="0" smtClean="0"/>
              <a:t> and serve foreign gods, he will turn and bring disaster on you and make an end of you, after he has been good to you.”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3.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zh-HK" altLang="en-US" sz="5000" dirty="0">
                <a:latin typeface="HanWang WeiBeiMedium-Gb5" pitchFamily="2" charset="-120"/>
                <a:ea typeface="HanWang WeiBeiMedium-Gb5" pitchFamily="2" charset="-120"/>
              </a:rPr>
              <a:t>在</a:t>
            </a:r>
            <a:r>
              <a:rPr lang="zh-TW" altLang="en-US" sz="5000" dirty="0">
                <a:latin typeface="HanWang WeiBeiMedium-Gb5" pitchFamily="2" charset="-120"/>
                <a:ea typeface="HanWang WeiBeiMedium-Gb5" pitchFamily="2" charset="-120"/>
              </a:rPr>
              <a:t>試驗下的全心人 </a:t>
            </a:r>
            <a:r>
              <a:rPr lang="en-US" altLang="zh-TW" sz="5000" dirty="0">
                <a:ea typeface="HanWang WeiBeiMedium-Gb5" pitchFamily="2" charset="-120"/>
              </a:rPr>
              <a:t>9-11</a:t>
            </a:r>
            <a:r>
              <a:rPr lang="en-US" altLang="zh-TW" sz="5000" dirty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sz="5000" dirty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Whole-Hearted People under Trials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3:9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以色列人呼求耶和華的時候，耶和華就為他們興起一位拯救者救他們，就是迦勒兄弟基納斯的兒子俄陀聶。 </a:t>
            </a:r>
          </a:p>
          <a:p>
            <a:pPr marL="0" indent="0">
              <a:buNone/>
            </a:pPr>
            <a:r>
              <a:rPr lang="en-US" baseline="30000" dirty="0" smtClean="0"/>
              <a:t>9</a:t>
            </a:r>
            <a:r>
              <a:rPr lang="en-US" dirty="0" smtClean="0"/>
              <a:t> But when they cried out to the </a:t>
            </a:r>
            <a:r>
              <a:rPr lang="en-US" cap="small" dirty="0" smtClean="0"/>
              <a:t>Lord</a:t>
            </a:r>
            <a:r>
              <a:rPr lang="en-US" dirty="0" smtClean="0"/>
              <a:t>, he raised up for them a deliverer, </a:t>
            </a:r>
            <a:r>
              <a:rPr lang="en-US" dirty="0" err="1" smtClean="0"/>
              <a:t>Othniel</a:t>
            </a:r>
            <a:r>
              <a:rPr lang="en-US" dirty="0" smtClean="0"/>
              <a:t> son of </a:t>
            </a:r>
            <a:r>
              <a:rPr lang="en-US" dirty="0" err="1" smtClean="0"/>
              <a:t>Kenaz</a:t>
            </a:r>
            <a:r>
              <a:rPr lang="en-US" dirty="0" smtClean="0"/>
              <a:t>, Caleb’s younger brother, who saved them.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迦勒 </a:t>
            </a:r>
            <a:r>
              <a:rPr lang="en-US" dirty="0" smtClean="0">
                <a:solidFill>
                  <a:schemeClr val="tx1"/>
                </a:solidFill>
              </a:rPr>
              <a:t>Caleb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01" y="1295222"/>
            <a:ext cx="8686198" cy="4526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Numbers 14:6–8</a:t>
            </a:r>
            <a:r>
              <a:rPr lang="zh-TW" altLang="en-US" dirty="0" smtClean="0"/>
              <a:t> </a:t>
            </a:r>
            <a:r>
              <a:rPr lang="en-US" altLang="zh-TW" baseline="30000" dirty="0" smtClean="0"/>
              <a:t>6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窺探地的人中，嫩的兒子約書亞和耶孚尼的兒子迦勒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說：「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耶和華若喜悅我們，就必將我們領進那地，把地賜給我們；那地原是流奶與蜜之地。 </a:t>
            </a:r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 Joshua son of Nun and Caleb son of </a:t>
            </a:r>
            <a:r>
              <a:rPr lang="en-US" dirty="0" err="1" smtClean="0"/>
              <a:t>Jephunneh</a:t>
            </a:r>
            <a:r>
              <a:rPr lang="en-US" dirty="0" smtClean="0"/>
              <a:t>, who were among those who had explored the land, …said “… </a:t>
            </a:r>
            <a:r>
              <a:rPr lang="en-US" baseline="30000" dirty="0" smtClean="0"/>
              <a:t>8</a:t>
            </a:r>
            <a:r>
              <a:rPr lang="en-US" dirty="0" smtClean="0"/>
              <a:t> If the </a:t>
            </a:r>
            <a:r>
              <a:rPr lang="en-US" cap="small" dirty="0" smtClean="0"/>
              <a:t>Lord</a:t>
            </a:r>
            <a:r>
              <a:rPr lang="en-US" dirty="0" smtClean="0"/>
              <a:t> is pleased with us, he will lead us into that land, a land flowing with milk and honey, and will give it to us.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01" y="228333"/>
            <a:ext cx="8686198" cy="55929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Joshua 14:10–12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看哪，現今我八十五歲了，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我還是強壯，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求你將耶和華那日應許我的這山地給我；那裏有亞衲族人，並寬大堅固的城，你也曾聽見了。或者耶和華照他所應許的與我同在，我就把他們趕出去。」 </a:t>
            </a:r>
          </a:p>
          <a:p>
            <a:pPr marL="0" indent="0">
              <a:buNone/>
            </a:pPr>
            <a:r>
              <a:rPr lang="en-US" baseline="30000" dirty="0" smtClean="0"/>
              <a:t>10</a:t>
            </a:r>
            <a:r>
              <a:rPr lang="en-US" dirty="0" smtClean="0"/>
              <a:t> “… So here I am today, eighty-five years old! </a:t>
            </a:r>
            <a:r>
              <a:rPr lang="en-US" baseline="30000" dirty="0" smtClean="0"/>
              <a:t>11</a:t>
            </a:r>
            <a:r>
              <a:rPr lang="en-US" dirty="0" smtClean="0"/>
              <a:t> I am still as strong today …</a:t>
            </a:r>
            <a:r>
              <a:rPr lang="en-US" baseline="30000" dirty="0" smtClean="0"/>
              <a:t>12</a:t>
            </a:r>
            <a:r>
              <a:rPr lang="en-US" dirty="0" smtClean="0"/>
              <a:t> Now give me this hill country that the </a:t>
            </a:r>
            <a:r>
              <a:rPr lang="en-US" cap="small" dirty="0" smtClean="0"/>
              <a:t>Lord</a:t>
            </a:r>
            <a:r>
              <a:rPr lang="en-US" dirty="0" smtClean="0"/>
              <a:t> promised me that day. You yourself heard then that the </a:t>
            </a:r>
            <a:r>
              <a:rPr lang="en-US" dirty="0" err="1" smtClean="0"/>
              <a:t>Anakites</a:t>
            </a:r>
            <a:r>
              <a:rPr lang="en-US" dirty="0" smtClean="0"/>
              <a:t> were there and their cities were large and fortified, but, the </a:t>
            </a:r>
            <a:r>
              <a:rPr lang="en-US" cap="small" dirty="0" smtClean="0"/>
              <a:t>Lord</a:t>
            </a:r>
            <a:r>
              <a:rPr lang="en-US" dirty="0" smtClean="0"/>
              <a:t> helping me, I will drive them out just as he said.”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01" y="1"/>
            <a:ext cx="4115933" cy="5897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>
                <a:latin typeface="Arial Narrow" pitchFamily="34" charset="0"/>
              </a:rPr>
              <a:t>Joshua 15:14–19</a:t>
            </a:r>
            <a:r>
              <a:rPr lang="zh-TW" altLang="en-US" dirty="0" smtClean="0">
                <a:latin typeface="Arial Narrow" pitchFamily="34" charset="0"/>
              </a:rPr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迦勒就從那裏趕出亞衲族的三個族長，就是示篩、亞希幔、撻買；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又從那裏上去，攻擊底璧的居民。（這底璧從前名叫基列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西弗。）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迦勒說：「誰能攻打基列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西弗將城奪取，我就把我女兒押撒給他為妻。」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343417" y="75920"/>
            <a:ext cx="4686292" cy="58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latin typeface="Arial Narrow" pitchFamily="34" charset="0"/>
              </a:rPr>
              <a:t>Joshua 15:14–19  </a:t>
            </a:r>
          </a:p>
          <a:p>
            <a:r>
              <a:rPr lang="en-US" sz="3200" baseline="30000" dirty="0">
                <a:latin typeface="Arial Narrow" pitchFamily="34" charset="0"/>
              </a:rPr>
              <a:t>14</a:t>
            </a:r>
            <a:r>
              <a:rPr lang="en-US" sz="3200" dirty="0">
                <a:latin typeface="Arial Narrow" pitchFamily="34" charset="0"/>
              </a:rPr>
              <a:t> From Hebron Caleb drove out the three </a:t>
            </a:r>
            <a:r>
              <a:rPr lang="en-US" sz="3200" dirty="0" err="1">
                <a:latin typeface="Arial Narrow" pitchFamily="34" charset="0"/>
              </a:rPr>
              <a:t>Anakites—Sheshai</a:t>
            </a:r>
            <a:r>
              <a:rPr lang="en-US" sz="3200" dirty="0">
                <a:latin typeface="Arial Narrow" pitchFamily="34" charset="0"/>
              </a:rPr>
              <a:t>, </a:t>
            </a:r>
            <a:r>
              <a:rPr lang="en-US" sz="3200" dirty="0" err="1">
                <a:latin typeface="Arial Narrow" pitchFamily="34" charset="0"/>
              </a:rPr>
              <a:t>Ahiman</a:t>
            </a:r>
            <a:r>
              <a:rPr lang="en-US" sz="3200" dirty="0">
                <a:latin typeface="Arial Narrow" pitchFamily="34" charset="0"/>
              </a:rPr>
              <a:t> and </a:t>
            </a:r>
            <a:r>
              <a:rPr lang="en-US" sz="3200" dirty="0" err="1">
                <a:latin typeface="Arial Narrow" pitchFamily="34" charset="0"/>
              </a:rPr>
              <a:t>Talmai</a:t>
            </a:r>
            <a:r>
              <a:rPr lang="en-US" sz="3200" dirty="0">
                <a:latin typeface="Arial Narrow" pitchFamily="34" charset="0"/>
              </a:rPr>
              <a:t>, the sons of </a:t>
            </a:r>
            <a:r>
              <a:rPr lang="en-US" sz="3200" dirty="0" err="1">
                <a:latin typeface="Arial Narrow" pitchFamily="34" charset="0"/>
              </a:rPr>
              <a:t>Anak</a:t>
            </a:r>
            <a:r>
              <a:rPr lang="en-US" sz="3200" dirty="0">
                <a:latin typeface="Arial Narrow" pitchFamily="34" charset="0"/>
              </a:rPr>
              <a:t>. </a:t>
            </a:r>
            <a:r>
              <a:rPr lang="en-US" sz="3200" baseline="30000" dirty="0">
                <a:latin typeface="Arial Narrow" pitchFamily="34" charset="0"/>
              </a:rPr>
              <a:t>15</a:t>
            </a:r>
            <a:r>
              <a:rPr lang="en-US" sz="3200" dirty="0">
                <a:latin typeface="Arial Narrow" pitchFamily="34" charset="0"/>
              </a:rPr>
              <a:t> From there he marched against the people living in </a:t>
            </a:r>
            <a:r>
              <a:rPr lang="en-US" sz="3200" dirty="0" err="1">
                <a:latin typeface="Arial Narrow" pitchFamily="34" charset="0"/>
              </a:rPr>
              <a:t>Debir</a:t>
            </a:r>
            <a:r>
              <a:rPr lang="en-US" sz="3200" dirty="0">
                <a:latin typeface="Arial Narrow" pitchFamily="34" charset="0"/>
              </a:rPr>
              <a:t> (formerly called </a:t>
            </a:r>
            <a:r>
              <a:rPr lang="en-US" sz="3200" dirty="0" err="1">
                <a:latin typeface="Arial Narrow" pitchFamily="34" charset="0"/>
              </a:rPr>
              <a:t>Kiriath</a:t>
            </a:r>
            <a:r>
              <a:rPr lang="en-US" sz="3200" dirty="0">
                <a:latin typeface="Arial Narrow" pitchFamily="34" charset="0"/>
              </a:rPr>
              <a:t> </a:t>
            </a:r>
            <a:r>
              <a:rPr lang="en-US" sz="3200" dirty="0" err="1">
                <a:latin typeface="Arial Narrow" pitchFamily="34" charset="0"/>
              </a:rPr>
              <a:t>Sepher</a:t>
            </a:r>
            <a:r>
              <a:rPr lang="en-US" sz="3200" dirty="0">
                <a:latin typeface="Arial Narrow" pitchFamily="34" charset="0"/>
              </a:rPr>
              <a:t>). </a:t>
            </a:r>
            <a:r>
              <a:rPr lang="en-US" sz="3200" baseline="30000" dirty="0">
                <a:latin typeface="Arial Narrow" pitchFamily="34" charset="0"/>
              </a:rPr>
              <a:t>16</a:t>
            </a:r>
            <a:r>
              <a:rPr lang="en-US" sz="3200" dirty="0">
                <a:latin typeface="Arial Narrow" pitchFamily="34" charset="0"/>
              </a:rPr>
              <a:t> And Caleb said, “I will give my daughter </a:t>
            </a:r>
            <a:r>
              <a:rPr lang="en-US" sz="3200" dirty="0" err="1">
                <a:latin typeface="Arial Narrow" pitchFamily="34" charset="0"/>
              </a:rPr>
              <a:t>Aksah</a:t>
            </a:r>
            <a:r>
              <a:rPr lang="en-US" sz="3200" dirty="0">
                <a:latin typeface="Arial Narrow" pitchFamily="34" charset="0"/>
              </a:rPr>
              <a:t> in marriage to the man who attacks and captures </a:t>
            </a:r>
            <a:r>
              <a:rPr lang="en-US" sz="3200" dirty="0" err="1">
                <a:latin typeface="Arial Narrow" pitchFamily="34" charset="0"/>
              </a:rPr>
              <a:t>Kiriath</a:t>
            </a:r>
            <a:r>
              <a:rPr lang="en-US" sz="3200" dirty="0">
                <a:latin typeface="Arial Narrow" pitchFamily="34" charset="0"/>
              </a:rPr>
              <a:t> </a:t>
            </a:r>
            <a:r>
              <a:rPr lang="en-US" sz="3200" dirty="0" err="1">
                <a:latin typeface="Arial Narrow" pitchFamily="34" charset="0"/>
              </a:rPr>
              <a:t>Sepher</a:t>
            </a:r>
            <a:r>
              <a:rPr lang="en-US" sz="3200" dirty="0">
                <a:latin typeface="Arial Narrow" pitchFamily="34" charset="0"/>
              </a:rPr>
              <a:t>.”</a:t>
            </a:r>
            <a:endParaRPr lang="en-US" sz="32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01" y="1"/>
            <a:ext cx="4115933" cy="58971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迦勒兄弟基納斯的兒子俄陀聶奪取了那城，迦勒就把女兒押撒給他為妻。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343417" y="75920"/>
            <a:ext cx="4686292" cy="58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/>
          <a:p>
            <a:r>
              <a:rPr lang="en-US" sz="3200" baseline="30000" dirty="0">
                <a:latin typeface="Arial Narrow" pitchFamily="34" charset="0"/>
              </a:rPr>
              <a:t>17</a:t>
            </a:r>
            <a:r>
              <a:rPr lang="en-US" sz="3200" dirty="0">
                <a:latin typeface="Arial Narrow" pitchFamily="34" charset="0"/>
              </a:rPr>
              <a:t> </a:t>
            </a:r>
            <a:r>
              <a:rPr lang="en-US" sz="3200" dirty="0" err="1">
                <a:latin typeface="Arial Narrow" pitchFamily="34" charset="0"/>
              </a:rPr>
              <a:t>Othniel</a:t>
            </a:r>
            <a:r>
              <a:rPr lang="en-US" sz="3200" dirty="0">
                <a:latin typeface="Arial Narrow" pitchFamily="34" charset="0"/>
              </a:rPr>
              <a:t> son of </a:t>
            </a:r>
            <a:r>
              <a:rPr lang="en-US" sz="3200" dirty="0" err="1">
                <a:latin typeface="Arial Narrow" pitchFamily="34" charset="0"/>
              </a:rPr>
              <a:t>Kenaz</a:t>
            </a:r>
            <a:r>
              <a:rPr lang="en-US" sz="3200" dirty="0">
                <a:latin typeface="Arial Narrow" pitchFamily="34" charset="0"/>
              </a:rPr>
              <a:t>, Caleb’s brother, took it; so Caleb gave his daughter </a:t>
            </a:r>
            <a:r>
              <a:rPr lang="en-US" sz="3200" dirty="0" err="1">
                <a:latin typeface="Arial Narrow" pitchFamily="34" charset="0"/>
              </a:rPr>
              <a:t>Aksah</a:t>
            </a:r>
            <a:r>
              <a:rPr lang="en-US" sz="3200" dirty="0">
                <a:latin typeface="Arial Narrow" pitchFamily="34" charset="0"/>
              </a:rPr>
              <a:t> to him in marriage. </a:t>
            </a:r>
            <a:endParaRPr lang="en-US" sz="32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6067" y="152781"/>
            <a:ext cx="8231866" cy="1142440"/>
          </a:xfrm>
        </p:spPr>
        <p:txBody>
          <a:bodyPr/>
          <a:lstStyle/>
          <a:p>
            <a:r>
              <a:rPr lang="zh-TW" altLang="en-US" sz="4300" dirty="0">
                <a:latin typeface="HanWang WeiBeiMedium-Gb5" pitchFamily="2" charset="-120"/>
                <a:ea typeface="HanWang WeiBeiMedium-Gb5" pitchFamily="2" charset="-120"/>
              </a:rPr>
              <a:t>士師記 </a:t>
            </a:r>
            <a:r>
              <a:rPr lang="en-US" altLang="zh-TW" sz="4300" dirty="0"/>
              <a:t>Judges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9" y="1156854"/>
            <a:ext cx="8992700" cy="562494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01" y="1"/>
            <a:ext cx="4115933" cy="58971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3:9–11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以色列人呼求耶和華的時候，耶和華就為他們興起一位拯救者救他們，就是迦勒兄弟基納斯的兒子俄陀聶。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耶和華的靈降在他身上，他就作了以色列的士師，出去爭戰。</a:t>
            </a:r>
          </a:p>
          <a:p>
            <a:endParaRPr 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20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343417" y="75920"/>
            <a:ext cx="4686292" cy="58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latin typeface="Arial Narrow" pitchFamily="34" charset="0"/>
              </a:rPr>
              <a:t>Judges 3:9–11  </a:t>
            </a:r>
          </a:p>
          <a:p>
            <a:r>
              <a:rPr lang="en-US" sz="3200" baseline="30000" dirty="0">
                <a:latin typeface="Arial Narrow" pitchFamily="34" charset="0"/>
              </a:rPr>
              <a:t>9</a:t>
            </a:r>
            <a:r>
              <a:rPr lang="en-US" sz="3200" dirty="0">
                <a:latin typeface="Arial Narrow" pitchFamily="34" charset="0"/>
              </a:rPr>
              <a:t> But when they cried out to the </a:t>
            </a:r>
            <a:r>
              <a:rPr lang="en-US" sz="3200" cap="small" dirty="0">
                <a:latin typeface="Arial Narrow" pitchFamily="34" charset="0"/>
              </a:rPr>
              <a:t>Lord</a:t>
            </a:r>
            <a:r>
              <a:rPr lang="en-US" sz="3200" dirty="0">
                <a:latin typeface="Arial Narrow" pitchFamily="34" charset="0"/>
              </a:rPr>
              <a:t>, he raised up for them a deliverer, </a:t>
            </a:r>
            <a:r>
              <a:rPr lang="en-US" sz="3200" dirty="0" err="1">
                <a:latin typeface="Arial Narrow" pitchFamily="34" charset="0"/>
              </a:rPr>
              <a:t>Othniel</a:t>
            </a:r>
            <a:r>
              <a:rPr lang="en-US" sz="3200" dirty="0">
                <a:latin typeface="Arial Narrow" pitchFamily="34" charset="0"/>
              </a:rPr>
              <a:t> son of </a:t>
            </a:r>
            <a:r>
              <a:rPr lang="en-US" sz="3200" dirty="0" err="1">
                <a:latin typeface="Arial Narrow" pitchFamily="34" charset="0"/>
              </a:rPr>
              <a:t>Kenaz</a:t>
            </a:r>
            <a:r>
              <a:rPr lang="en-US" sz="3200" dirty="0">
                <a:latin typeface="Arial Narrow" pitchFamily="34" charset="0"/>
              </a:rPr>
              <a:t>, Caleb’s younger brother, who saved them. </a:t>
            </a:r>
            <a:r>
              <a:rPr lang="en-US" sz="3200" baseline="30000" dirty="0">
                <a:latin typeface="Arial Narrow" pitchFamily="34" charset="0"/>
              </a:rPr>
              <a:t>10</a:t>
            </a:r>
            <a:r>
              <a:rPr lang="en-US" sz="3200" dirty="0">
                <a:latin typeface="Arial Narrow" pitchFamily="34" charset="0"/>
              </a:rPr>
              <a:t> The Spirit of the </a:t>
            </a:r>
            <a:r>
              <a:rPr lang="en-US" sz="3200" cap="small" dirty="0">
                <a:latin typeface="Arial Narrow" pitchFamily="34" charset="0"/>
              </a:rPr>
              <a:t>Lord</a:t>
            </a:r>
            <a:r>
              <a:rPr lang="en-US" sz="3200" dirty="0">
                <a:latin typeface="Arial Narrow" pitchFamily="34" charset="0"/>
              </a:rPr>
              <a:t> came on him, so that he became Israel’s judge and went to war. </a:t>
            </a:r>
            <a:endParaRPr lang="en-US" sz="3200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01" y="1"/>
            <a:ext cx="4115933" cy="58971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耶和華將美索不達米亞王古珊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利薩田交在他手中，他便勝了古珊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利薩田。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於是國中太平四十年。基納斯的兒子俄陀聶死了。 </a:t>
            </a:r>
          </a:p>
          <a:p>
            <a:pPr marL="0" indent="0">
              <a:buNone/>
            </a:pP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endParaRPr 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21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343417" y="75920"/>
            <a:ext cx="4686292" cy="58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latin typeface="Arial Narrow" pitchFamily="34" charset="0"/>
              </a:rPr>
              <a:t>The </a:t>
            </a:r>
            <a:r>
              <a:rPr lang="en-US" sz="3200" cap="small" dirty="0">
                <a:latin typeface="Arial Narrow" pitchFamily="34" charset="0"/>
              </a:rPr>
              <a:t>Lord</a:t>
            </a:r>
            <a:r>
              <a:rPr lang="en-US" sz="3200" dirty="0">
                <a:latin typeface="Arial Narrow" pitchFamily="34" charset="0"/>
              </a:rPr>
              <a:t> gave </a:t>
            </a:r>
            <a:r>
              <a:rPr lang="en-US" sz="3200" dirty="0" err="1">
                <a:latin typeface="Arial Narrow" pitchFamily="34" charset="0"/>
              </a:rPr>
              <a:t>Cushan-Rishathaim</a:t>
            </a:r>
            <a:r>
              <a:rPr lang="en-US" sz="3200" dirty="0">
                <a:latin typeface="Arial Narrow" pitchFamily="34" charset="0"/>
              </a:rPr>
              <a:t> king of Aram into the hands of </a:t>
            </a:r>
            <a:r>
              <a:rPr lang="en-US" sz="3200" dirty="0" err="1">
                <a:latin typeface="Arial Narrow" pitchFamily="34" charset="0"/>
              </a:rPr>
              <a:t>Othniel</a:t>
            </a:r>
            <a:r>
              <a:rPr lang="en-US" sz="3200" dirty="0">
                <a:latin typeface="Arial Narrow" pitchFamily="34" charset="0"/>
              </a:rPr>
              <a:t>, who overpowered him. </a:t>
            </a:r>
            <a:r>
              <a:rPr lang="en-US" sz="3200" baseline="30000" dirty="0">
                <a:latin typeface="Arial Narrow" pitchFamily="34" charset="0"/>
              </a:rPr>
              <a:t>11</a:t>
            </a:r>
            <a:r>
              <a:rPr lang="en-US" sz="3200" dirty="0">
                <a:latin typeface="Arial Narrow" pitchFamily="34" charset="0"/>
              </a:rPr>
              <a:t> So the land had peace for forty years, until </a:t>
            </a:r>
            <a:r>
              <a:rPr lang="en-US" sz="3200" dirty="0" err="1">
                <a:latin typeface="Arial Narrow" pitchFamily="34" charset="0"/>
              </a:rPr>
              <a:t>Othniel</a:t>
            </a:r>
            <a:r>
              <a:rPr lang="en-US" sz="3200" dirty="0">
                <a:latin typeface="Arial Narrow" pitchFamily="34" charset="0"/>
              </a:rPr>
              <a:t> son of </a:t>
            </a:r>
            <a:r>
              <a:rPr lang="en-US" sz="3200" dirty="0" err="1">
                <a:latin typeface="Arial Narrow" pitchFamily="34" charset="0"/>
              </a:rPr>
              <a:t>Kenaz</a:t>
            </a:r>
            <a:r>
              <a:rPr lang="en-US" sz="3200" dirty="0">
                <a:latin typeface="Arial Narrow" pitchFamily="34" charset="0"/>
              </a:rPr>
              <a:t> died. </a:t>
            </a:r>
          </a:p>
          <a:p>
            <a:pPr marL="344296" indent="-344296" defTabSz="914360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3200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300" dirty="0">
                <a:latin typeface="HanWang WeiBeiMedium-Gb5" pitchFamily="2" charset="-120"/>
                <a:ea typeface="HanWang WeiBeiMedium-Gb5" pitchFamily="2" charset="-120"/>
              </a:rPr>
              <a:t>半心人</a:t>
            </a:r>
            <a:r>
              <a:rPr lang="en-US" altLang="zh-TW" sz="4300" dirty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sz="4300" dirty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4300" b="1" dirty="0">
                <a:ea typeface="HanWang WeiBeiMedium-Gb5" pitchFamily="2" charset="-120"/>
              </a:rPr>
              <a:t> Half-hearted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573" indent="-609573">
              <a:buFont typeface="+mj-lt"/>
              <a:buAutoNum type="arabi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順服但不完全</a:t>
            </a:r>
            <a:r>
              <a:rPr lang="zh-HK" altLang="en-US" dirty="0" smtClean="0"/>
              <a:t> 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Obey </a:t>
            </a:r>
            <a:r>
              <a:rPr lang="en-US" altLang="zh-HK" dirty="0" smtClean="0"/>
              <a:t>but not completely 1:1-19</a:t>
            </a:r>
          </a:p>
          <a:p>
            <a:pPr marL="609573" indent="-609573">
              <a:buFont typeface="+mj-lt"/>
              <a:buAutoNum type="arabi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得勝但不持久</a:t>
            </a:r>
            <a:r>
              <a:rPr lang="zh-HK" altLang="en-US" dirty="0" smtClean="0"/>
              <a:t> 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Prevail </a:t>
            </a:r>
            <a:r>
              <a:rPr lang="en-US" altLang="zh-HK" dirty="0" smtClean="0"/>
              <a:t>but not persistently 1: 21</a:t>
            </a:r>
          </a:p>
          <a:p>
            <a:pPr marL="609573" indent="-609573">
              <a:buFont typeface="+mj-lt"/>
              <a:buAutoNum type="arabicPeriod"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後悔但不改變</a:t>
            </a:r>
            <a:r>
              <a:rPr lang="zh-HK" altLang="en-US" dirty="0" smtClean="0"/>
              <a:t> </a:t>
            </a: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>Regret </a:t>
            </a:r>
            <a:r>
              <a:rPr lang="en-US" altLang="zh-HK" dirty="0" smtClean="0"/>
              <a:t>but no change 2:6-19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tical Title 6"/>
          <p:cNvSpPr>
            <a:spLocks noGrp="1"/>
          </p:cNvSpPr>
          <p:nvPr>
            <p:ph type="title" orient="vert"/>
          </p:nvPr>
        </p:nvSpPr>
        <p:spPr>
          <a:xfrm>
            <a:off x="8000765" y="275530"/>
            <a:ext cx="914337" cy="5849965"/>
          </a:xfrm>
        </p:spPr>
        <p:txBody>
          <a:bodyPr>
            <a:normAutofit fontScale="90000"/>
          </a:bodyPr>
          <a:lstStyle/>
          <a:p>
            <a:r>
              <a:rPr lang="zh-HK" altLang="en-US" sz="7100" dirty="0">
                <a:latin typeface="HanWang WeiBeiMedium-Gb5" pitchFamily="2" charset="-120"/>
                <a:ea typeface="HanWang WeiBeiMedium-Gb5" pitchFamily="2" charset="-120"/>
              </a:rPr>
              <a:t>俄陀聶</a:t>
            </a:r>
            <a:endParaRPr lang="en-US" sz="7100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608" y="1142744"/>
            <a:ext cx="7992988" cy="449605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TW" altLang="en-US" sz="4300" dirty="0">
                <a:latin typeface="HanWang WeiBeiMedium-Gb5" pitchFamily="2" charset="-120"/>
                <a:ea typeface="HanWang WeiBeiMedium-Gb5" pitchFamily="2" charset="-120"/>
              </a:rPr>
              <a:t>人生就是一個考驗 </a:t>
            </a:r>
            <a:r>
              <a:rPr lang="en-US" altLang="zh-CN" sz="4300" dirty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sz="4300" dirty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4300" b="1" dirty="0">
                <a:ea typeface="HanWang WeiBeiMedium-Gb5" pitchFamily="2" charset="-120"/>
              </a:rPr>
              <a:t>Life is a Test 3:1-4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900" y="1599417"/>
            <a:ext cx="8686200" cy="4526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Judges 3:1–3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耶和華留下這幾族，為要試驗那不曾知道與迦南爭戰之事的以色列人，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… 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所留下的就是非利士的五個首領和一切迦南人、西頓人，並住黎巴嫩山的希未人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1</a:t>
            </a:r>
            <a:r>
              <a:rPr lang="en-US" dirty="0" smtClean="0"/>
              <a:t> These are the nations the </a:t>
            </a:r>
            <a:r>
              <a:rPr lang="en-US" cap="small" dirty="0" smtClean="0"/>
              <a:t>Lord</a:t>
            </a:r>
            <a:r>
              <a:rPr lang="en-US" dirty="0" smtClean="0"/>
              <a:t> left to test all those Israelites who had not experienced any of the wars in Canaan </a:t>
            </a:r>
            <a:r>
              <a:rPr lang="en-US" baseline="30000" dirty="0" smtClean="0"/>
              <a:t>… 3</a:t>
            </a:r>
            <a:r>
              <a:rPr lang="en-US" dirty="0" smtClean="0"/>
              <a:t> the five rulers of the Philistines, all the Canaanites, the </a:t>
            </a:r>
            <a:r>
              <a:rPr lang="en-US" dirty="0" err="1" smtClean="0"/>
              <a:t>Sidonians</a:t>
            </a:r>
            <a:r>
              <a:rPr lang="en-US" dirty="0" smtClean="0"/>
              <a:t>, and the </a:t>
            </a:r>
            <a:r>
              <a:rPr lang="en-US" dirty="0" err="1" smtClean="0"/>
              <a:t>Hivites</a:t>
            </a:r>
            <a:r>
              <a:rPr lang="en-US" dirty="0" smtClean="0"/>
              <a:t> 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4A236-BB74-4BE0-B024-1EB8579C827E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67" y="380745"/>
            <a:ext cx="8231866" cy="574475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Judges 3:2 </a:t>
            </a:r>
          </a:p>
          <a:p>
            <a:pPr marL="0" indent="0">
              <a:buNone/>
            </a:pPr>
            <a:r>
              <a:rPr lang="en-US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好叫以色列的後代又知道又學習未曾曉得的戰事。 </a:t>
            </a:r>
            <a:endParaRPr lang="en-US" altLang="zh-HK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(he did this only to teach warfare to the descendants of the Israelites who had not had previous battle experience): </a:t>
            </a:r>
          </a:p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電腦程式除錯 </a:t>
            </a:r>
            <a:r>
              <a:rPr lang="en-US" dirty="0" smtClean="0">
                <a:solidFill>
                  <a:schemeClr val="tx1"/>
                </a:solidFill>
              </a:rPr>
              <a:t>Debug a program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1026" name="Picture 2" descr="Image result for debug"/>
          <p:cNvPicPr>
            <a:picLocks noChangeAspect="1" noChangeArrowheads="1"/>
          </p:cNvPicPr>
          <p:nvPr/>
        </p:nvPicPr>
        <p:blipFill>
          <a:blip r:embed="rId2" cstate="print"/>
          <a:srcRect l="6061" r="3030"/>
          <a:stretch>
            <a:fillRect/>
          </a:stretch>
        </p:blipFill>
        <p:spPr bwMode="auto">
          <a:xfrm>
            <a:off x="0" y="1676400"/>
            <a:ext cx="9144000" cy="47434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留下這幾族，為要試驗以色列人，知道他們肯聽從耶和華藉摩西吩咐他們列祖的誡命不肯。 </a:t>
            </a:r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They were left to test the Israelites to see whether they would obey the </a:t>
            </a:r>
            <a:r>
              <a:rPr lang="en-US" cap="small" dirty="0" smtClean="0"/>
              <a:t>Lord</a:t>
            </a:r>
            <a:r>
              <a:rPr lang="en-US" dirty="0" smtClean="0"/>
              <a:t>’s commands, which he had given their ancestors through Moses.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775" y="275530"/>
            <a:ext cx="8116157" cy="114244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2.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zh-HK" altLang="en-US" sz="5000" dirty="0">
                <a:latin typeface="HanWang WeiBeiMedium-Gb5" pitchFamily="2" charset="-120"/>
                <a:ea typeface="HanWang WeiBeiMedium-Gb5" pitchFamily="2" charset="-120"/>
              </a:rPr>
              <a:t>在</a:t>
            </a:r>
            <a:r>
              <a:rPr lang="zh-TW" altLang="en-US" sz="5000" dirty="0">
                <a:latin typeface="HanWang WeiBeiMedium-Gb5" pitchFamily="2" charset="-120"/>
                <a:ea typeface="HanWang WeiBeiMedium-Gb5" pitchFamily="2" charset="-120"/>
              </a:rPr>
              <a:t>試驗下的半心人 </a:t>
            </a:r>
            <a:r>
              <a:rPr lang="en-US" altLang="zh-TW" sz="5000" dirty="0">
                <a:latin typeface="+mn-lt"/>
                <a:ea typeface="HanWang WeiBeiMedium-Gb5" pitchFamily="2" charset="-120"/>
              </a:rPr>
              <a:t>5-8</a:t>
            </a:r>
            <a:r>
              <a:rPr lang="en-US" altLang="zh-TW" sz="5000" dirty="0"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sz="5000" dirty="0"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Half-Hearted People under Trials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00" y="1646352"/>
            <a:ext cx="8800492" cy="452607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Judges 3:7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以色列人行耶和華眼中看為惡的事，忘記耶和華－他們的上帝，去事奉諸巴力和亞舍拉， </a:t>
            </a:r>
          </a:p>
          <a:p>
            <a:pPr marL="0" indent="0">
              <a:buNone/>
            </a:pPr>
            <a:r>
              <a:rPr lang="en-US" baseline="30000" dirty="0" smtClean="0"/>
              <a:t>7</a:t>
            </a:r>
            <a:r>
              <a:rPr lang="en-US" dirty="0" smtClean="0"/>
              <a:t> The Israelites did evil in the eyes of the </a:t>
            </a:r>
            <a:r>
              <a:rPr lang="en-US" cap="small" dirty="0" smtClean="0"/>
              <a:t>Lord</a:t>
            </a:r>
            <a:r>
              <a:rPr lang="en-US" dirty="0" smtClean="0"/>
              <a:t>; they forgot the </a:t>
            </a:r>
            <a:r>
              <a:rPr lang="en-US" cap="small" dirty="0" smtClean="0"/>
              <a:t>Lord</a:t>
            </a:r>
            <a:r>
              <a:rPr lang="en-US" dirty="0" smtClean="0"/>
              <a:t> their God and served the </a:t>
            </a:r>
            <a:r>
              <a:rPr lang="en-US" dirty="0" err="1" smtClean="0"/>
              <a:t>Baals</a:t>
            </a:r>
            <a:r>
              <a:rPr lang="en-US" dirty="0" smtClean="0"/>
              <a:t> and the </a:t>
            </a:r>
            <a:r>
              <a:rPr lang="en-US" dirty="0" err="1" smtClean="0"/>
              <a:t>Asherahs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1635</Words>
  <Application>Microsoft Office PowerPoint</Application>
  <PresentationFormat>On-screen Show (4:3)</PresentationFormat>
  <Paragraphs>79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人生就是一個考驗  Life is a Test</vt:lpstr>
      <vt:lpstr>士師記 Judges</vt:lpstr>
      <vt:lpstr>半心人  Half-hearted People</vt:lpstr>
      <vt:lpstr>俄陀聶</vt:lpstr>
      <vt:lpstr>1. 人生就是一個考驗  Life is a Test 3:1-4</vt:lpstr>
      <vt:lpstr>Slide 6</vt:lpstr>
      <vt:lpstr>電腦程式除錯 Debug a program</vt:lpstr>
      <vt:lpstr>Slide 8</vt:lpstr>
      <vt:lpstr>2. 在試驗下的半心人 5-8 Half-Hearted People under Trials </vt:lpstr>
      <vt:lpstr>2. 在試驗下的半心人 5-8 Half-Hearted People under Trials </vt:lpstr>
      <vt:lpstr>Slide 11</vt:lpstr>
      <vt:lpstr>美索不達米亞王古珊•利薩田  Cushan-Rishathaim king of Aram Naharaim</vt:lpstr>
      <vt:lpstr>Slide 13</vt:lpstr>
      <vt:lpstr>Slide 14</vt:lpstr>
      <vt:lpstr>3. 在試驗下的全心人 9-11 Whole-Hearted People under Trials </vt:lpstr>
      <vt:lpstr>迦勒 Caleb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人生就是一個考驗  Life is a Test</dc:title>
  <dc:creator>Windows User</dc:creator>
  <cp:lastModifiedBy>Windows User</cp:lastModifiedBy>
  <cp:revision>1</cp:revision>
  <dcterms:created xsi:type="dcterms:W3CDTF">2017-07-31T22:55:31Z</dcterms:created>
  <dcterms:modified xsi:type="dcterms:W3CDTF">2017-07-31T23:02:25Z</dcterms:modified>
</cp:coreProperties>
</file>